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0"/>
  </p:notesMasterIdLst>
  <p:handoutMasterIdLst>
    <p:handoutMasterId r:id="rId11"/>
  </p:handoutMasterIdLst>
  <p:sldIdLst>
    <p:sldId id="695" r:id="rId3"/>
    <p:sldId id="256" r:id="rId4"/>
    <p:sldId id="257" r:id="rId5"/>
    <p:sldId id="258" r:id="rId6"/>
    <p:sldId id="260" r:id="rId7"/>
    <p:sldId id="263" r:id="rId8"/>
    <p:sldId id="264" r:id="rId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onec" initials="s" lastIdx="1" clrIdx="0">
    <p:extLst>
      <p:ext uri="{19B8F6BF-5375-455C-9EA6-DF929625EA0E}">
        <p15:presenceInfo xmlns:p15="http://schemas.microsoft.com/office/powerpoint/2012/main" userId="senon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634"/>
    <a:srgbClr val="501D1C"/>
    <a:srgbClr val="A3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5" autoAdjust="0"/>
    <p:restoredTop sz="92821" autoAdjust="0"/>
  </p:normalViewPr>
  <p:slideViewPr>
    <p:cSldViewPr snapToGrid="0">
      <p:cViewPr varScale="1">
        <p:scale>
          <a:sx n="146" d="100"/>
          <a:sy n="146" d="100"/>
        </p:scale>
        <p:origin x="3318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1968" cy="467203"/>
          </a:xfrm>
          <a:prstGeom prst="rect">
            <a:avLst/>
          </a:prstGeom>
        </p:spPr>
        <p:txBody>
          <a:bodyPr vert="horz" lIns="92394" tIns="46197" rIns="92394" bIns="461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2"/>
            <a:ext cx="3041968" cy="467203"/>
          </a:xfrm>
          <a:prstGeom prst="rect">
            <a:avLst/>
          </a:prstGeom>
        </p:spPr>
        <p:txBody>
          <a:bodyPr vert="horz" lIns="92394" tIns="46197" rIns="92394" bIns="46197" rtlCol="0"/>
          <a:lstStyle>
            <a:lvl1pPr algn="r">
              <a:defRPr sz="1200"/>
            </a:lvl1pPr>
          </a:lstStyle>
          <a:p>
            <a:fld id="{8E9407E4-4F97-4E1A-828D-37467A6124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3"/>
            <a:ext cx="3041968" cy="467203"/>
          </a:xfrm>
          <a:prstGeom prst="rect">
            <a:avLst/>
          </a:prstGeom>
        </p:spPr>
        <p:txBody>
          <a:bodyPr vert="horz" lIns="92394" tIns="46197" rIns="92394" bIns="461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8723"/>
            <a:ext cx="3041968" cy="467203"/>
          </a:xfrm>
          <a:prstGeom prst="rect">
            <a:avLst/>
          </a:prstGeom>
        </p:spPr>
        <p:txBody>
          <a:bodyPr vert="horz" lIns="92394" tIns="46197" rIns="92394" bIns="46197" rtlCol="0" anchor="b"/>
          <a:lstStyle>
            <a:lvl1pPr algn="r">
              <a:defRPr sz="1200"/>
            </a:lvl1pPr>
          </a:lstStyle>
          <a:p>
            <a:fld id="{9061CE83-FFCB-46BD-80F3-BC87349A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1968" cy="466912"/>
          </a:xfrm>
          <a:prstGeom prst="rect">
            <a:avLst/>
          </a:prstGeom>
        </p:spPr>
        <p:txBody>
          <a:bodyPr vert="horz" lIns="93997" tIns="46998" rIns="93997" bIns="469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5" y="1"/>
            <a:ext cx="3041968" cy="466912"/>
          </a:xfrm>
          <a:prstGeom prst="rect">
            <a:avLst/>
          </a:prstGeom>
        </p:spPr>
        <p:txBody>
          <a:bodyPr vert="horz" lIns="93997" tIns="46998" rIns="93997" bIns="46998" rtlCol="0"/>
          <a:lstStyle>
            <a:lvl1pPr algn="r">
              <a:defRPr sz="1200"/>
            </a:lvl1pPr>
          </a:lstStyle>
          <a:p>
            <a:fld id="{42BA6D8E-0D69-4569-8F27-CC6BF0EB100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97" tIns="46998" rIns="93997" bIns="469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vert="horz" lIns="93997" tIns="46998" rIns="93997" bIns="4699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9017"/>
            <a:ext cx="3041968" cy="466911"/>
          </a:xfrm>
          <a:prstGeom prst="rect">
            <a:avLst/>
          </a:prstGeom>
        </p:spPr>
        <p:txBody>
          <a:bodyPr vert="horz" lIns="93997" tIns="46998" rIns="93997" bIns="469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5" y="8839017"/>
            <a:ext cx="3041968" cy="466911"/>
          </a:xfrm>
          <a:prstGeom prst="rect">
            <a:avLst/>
          </a:prstGeom>
        </p:spPr>
        <p:txBody>
          <a:bodyPr vert="horz" lIns="93997" tIns="46998" rIns="93997" bIns="46998" rtlCol="0" anchor="b"/>
          <a:lstStyle>
            <a:lvl1pPr algn="r">
              <a:defRPr sz="1200"/>
            </a:lvl1pPr>
          </a:lstStyle>
          <a:p>
            <a:fld id="{5D224CB4-9B37-4208-A664-A7971EF3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160463"/>
            <a:ext cx="5570537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24CB4-9B37-4208-A664-A7971EF3F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6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506539" y="1233491"/>
            <a:ext cx="1119334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</a:rPr>
              <a:t>Attack to Defend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6933" y="12526"/>
            <a:ext cx="1220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//Controlled Unclassified Info//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C844F2B-82D4-7C42-1F64-4C1F00D50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32170" y="450854"/>
            <a:ext cx="4483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35th Fighter 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93035-FD57-B525-FAED-E06C95CEEBF5}"/>
              </a:ext>
            </a:extLst>
          </p:cNvPr>
          <p:cNvSpPr txBox="1"/>
          <p:nvPr userDrawn="1"/>
        </p:nvSpPr>
        <p:spPr>
          <a:xfrm>
            <a:off x="-16933" y="12526"/>
            <a:ext cx="1220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//Controlled Unclassified Info//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676DC0-89C4-B961-93EF-FDE8C43ED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8" y="269167"/>
            <a:ext cx="962270" cy="94110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3F9270F-677E-7FFA-443B-65143F741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3" y="54345"/>
            <a:ext cx="883024" cy="90305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99BBB0F-DD93-0168-2D89-8DBECDBC99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80" y="96456"/>
            <a:ext cx="1098305" cy="1113814"/>
          </a:xfrm>
          <a:prstGeom prst="rect">
            <a:avLst/>
          </a:prstGeom>
        </p:spPr>
      </p:pic>
      <p:pic>
        <p:nvPicPr>
          <p:cNvPr id="13" name="Picture 5" descr="AF chrmblue new.gif">
            <a:extLst>
              <a:ext uri="{FF2B5EF4-FFF2-40B4-BE49-F238E27FC236}">
                <a16:creationId xmlns:a16="http://schemas.microsoft.com/office/drawing/2014/main" id="{12D28EFF-1FF5-F2BC-27F6-A2599C56E2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391" y="3363912"/>
            <a:ext cx="3039779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LETTER.-gif.gif">
            <a:extLst>
              <a:ext uri="{FF2B5EF4-FFF2-40B4-BE49-F238E27FC236}">
                <a16:creationId xmlns:a16="http://schemas.microsoft.com/office/drawing/2014/main" id="{E588EA18-A6A8-0845-866A-9F277488D2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3" y="5656262"/>
            <a:ext cx="4017679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37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0308" y="275336"/>
            <a:ext cx="10971389" cy="585043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85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80010" tIns="40005" rIns="80010" bIns="400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80010" tIns="40005" rIns="80010" bIns="4000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E9C845-D9C7-4B31-B048-B1D4908B16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2890D8-564D-442B-88FC-309EDE32E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7" y="293689"/>
            <a:ext cx="3291416" cy="6240462"/>
          </a:xfrm>
          <a:prstGeom prst="rect">
            <a:avLst/>
          </a:prstGeom>
        </p:spPr>
        <p:txBody>
          <a:bodyPr vert="eaVert" lIns="80010" tIns="40005" rIns="80010" bIns="400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93689"/>
            <a:ext cx="9671052" cy="6240462"/>
          </a:xfrm>
          <a:prstGeom prst="rect">
            <a:avLst/>
          </a:prstGeom>
        </p:spPr>
        <p:txBody>
          <a:bodyPr vert="eaVert" lIns="80010" tIns="40005" rIns="80010" bIns="4000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61520-9B39-449B-9BC1-5CBA2639772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2193" y="5982837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5FC881B-E231-4AFF-8617-18FCC6C9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5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240B-BC39-1897-73EE-9CA2AFA1E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8EACE-B821-A524-3E7A-6E5029275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76F1A-05A1-51F5-2161-509B202C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7BA-1BE2-4DB3-8334-C18A88ABCBF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85B34-A02C-1C53-C004-6B1872BB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0058-40BF-55C1-9A63-DA8AF055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5A82-89B3-49E6-AF6B-06656096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8807" y="3581447"/>
            <a:ext cx="4406900" cy="2722563"/>
            <a:chOff x="264" y="2256"/>
            <a:chExt cx="2082" cy="1715"/>
          </a:xfrm>
        </p:grpSpPr>
        <p:pic>
          <p:nvPicPr>
            <p:cNvPr id="5" name="Picture 3" descr="afsymb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" y="2330"/>
              <a:ext cx="2082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AFShiel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" y="2256"/>
              <a:ext cx="1488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8881" y="450849"/>
            <a:ext cx="4509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00" b="1" i="1" dirty="0">
                <a:solidFill>
                  <a:srgbClr val="000000"/>
                </a:solidFill>
              </a:rPr>
              <a:t>35th Fighter Wing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58807" y="3581447"/>
            <a:ext cx="4406900" cy="2722563"/>
            <a:chOff x="264" y="2256"/>
            <a:chExt cx="2082" cy="1715"/>
          </a:xfrm>
        </p:grpSpPr>
        <p:pic>
          <p:nvPicPr>
            <p:cNvPr id="12" name="Picture 12" descr="afsymb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" y="2330"/>
              <a:ext cx="2082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AFShiel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" y="2256"/>
              <a:ext cx="1488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8807" y="3581447"/>
            <a:ext cx="4406900" cy="2722563"/>
            <a:chOff x="264" y="2256"/>
            <a:chExt cx="2082" cy="1715"/>
          </a:xfrm>
        </p:grpSpPr>
        <p:pic>
          <p:nvPicPr>
            <p:cNvPr id="15" name="Picture 15" descr="afsymb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" y="2330"/>
              <a:ext cx="2082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AFShiel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" y="2256"/>
              <a:ext cx="1488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1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902203" y="3810000"/>
            <a:ext cx="6375401" cy="2133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10972800" cy="12382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 userDrawn="1"/>
        </p:nvSpPr>
        <p:spPr bwMode="auto">
          <a:xfrm>
            <a:off x="1727200" y="1352490"/>
            <a:ext cx="87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</p:spTree>
    <p:extLst>
      <p:ext uri="{BB962C8B-B14F-4D97-AF65-F5344CB8AC3E}">
        <p14:creationId xmlns:p14="http://schemas.microsoft.com/office/powerpoint/2010/main" val="29007372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009A"/>
              </a:buClr>
              <a:defRPr/>
            </a:lvl1pPr>
            <a:lvl2pPr>
              <a:buClr>
                <a:srgbClr val="00009A"/>
              </a:buClr>
              <a:defRPr/>
            </a:lvl2pPr>
            <a:lvl3pPr>
              <a:buClr>
                <a:srgbClr val="00009A"/>
              </a:buClr>
              <a:defRPr/>
            </a:lvl3pPr>
            <a:lvl4pPr>
              <a:buClr>
                <a:srgbClr val="00009A"/>
              </a:buClr>
              <a:defRPr/>
            </a:lvl4pPr>
            <a:lvl5pPr>
              <a:buClr>
                <a:srgbClr val="00009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2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2575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215" y="1508125"/>
            <a:ext cx="5319183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508125"/>
            <a:ext cx="5319184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6229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10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551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96196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0942BD8-FD89-471B-7426-F718CF54D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8" y="269167"/>
            <a:ext cx="962270" cy="94110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9D9AE8-ABA9-D700-245A-E4D040BD8B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3" y="54345"/>
            <a:ext cx="883024" cy="90305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D62EBE-E837-F186-3DDA-80D682915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80" y="96456"/>
            <a:ext cx="1098305" cy="11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435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9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942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871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2083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371601"/>
            <a:ext cx="5730240" cy="504633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68519" y="290709"/>
            <a:ext cx="5254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Lex Ex</a:t>
            </a:r>
            <a:r>
              <a:rPr lang="en-US" sz="4000" b="1" i="1" baseline="0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lang="la-Latn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onfusionem</a:t>
            </a:r>
            <a:endParaRPr lang="en-US" sz="4000" b="1" i="1" dirty="0">
              <a:solidFill>
                <a:srgbClr val="151C77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87560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0" y="152400"/>
            <a:ext cx="117686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1" descr="3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4" y="361972"/>
            <a:ext cx="1175189" cy="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2" descr="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4" y="38100"/>
            <a:ext cx="1207207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1973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0" y="152400"/>
            <a:ext cx="117686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1" descr="3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4" y="361972"/>
            <a:ext cx="1175189" cy="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2" descr="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4" y="38100"/>
            <a:ext cx="1207207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358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0" y="152400"/>
            <a:ext cx="117686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1" descr="3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4" y="361972"/>
            <a:ext cx="1175189" cy="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2" descr="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4" y="38100"/>
            <a:ext cx="1207207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6796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0" y="152400"/>
            <a:ext cx="117686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1" descr="3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4" y="361972"/>
            <a:ext cx="1175189" cy="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2" descr="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4" y="38100"/>
            <a:ext cx="1207207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4526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0" y="152400"/>
            <a:ext cx="117686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1" descr="3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4" y="361972"/>
            <a:ext cx="1175189" cy="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2" descr="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4" y="38100"/>
            <a:ext cx="1207207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80010" tIns="40005" rIns="80010" bIns="4000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909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80010" tIns="40005" rIns="80010" bIns="40005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6"/>
          </a:xfrm>
          <a:prstGeom prst="rect">
            <a:avLst/>
          </a:prstGeom>
        </p:spPr>
        <p:txBody>
          <a:bodyPr lIns="80010" tIns="40005" rIns="80010" bIns="4000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29FA1AF-8363-41F7-AF3B-C61989F6928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9D918F7-BC70-45BB-A507-B3B5AC1EC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2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371601"/>
            <a:ext cx="5730240" cy="504633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4067239" y="-17067"/>
            <a:ext cx="40575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U</a:t>
            </a:r>
            <a:r>
              <a:rPr lang="la-Latn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t </a:t>
            </a: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L</a:t>
            </a:r>
            <a:r>
              <a:rPr lang="la-Latn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egem</a:t>
            </a:r>
            <a:b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la-Latn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n </a:t>
            </a:r>
            <a:r>
              <a:rPr lang="en-US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lang="la-Latn" sz="4000" b="1" i="1" dirty="0">
                <a:solidFill>
                  <a:srgbClr val="151C77"/>
                </a:solidFill>
                <a:effectLst/>
                <a:latin typeface="+mj-lt"/>
                <a:ea typeface="+mj-ea"/>
                <a:cs typeface="+mj-cs"/>
              </a:rPr>
              <a:t>onfusionem</a:t>
            </a:r>
            <a:endParaRPr lang="en-US" sz="4000" b="1" i="1" dirty="0">
              <a:solidFill>
                <a:srgbClr val="151C77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6401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56" y="1600200"/>
            <a:ext cx="11059583" cy="472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6"/>
            <a:ext cx="1625600" cy="3044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51067" y="6524626"/>
            <a:ext cx="1524000" cy="3044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4F23-C9F0-420C-AC0D-B1920DC20638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9245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B5C2-EC04-49D7-817A-08E1C7C68AE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8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80010" tIns="40005" rIns="80010" bIns="4000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71" y="1528766"/>
            <a:ext cx="6481233" cy="4827587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6805" y="1706567"/>
            <a:ext cx="6481233" cy="4827587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8AE8FD8-A29D-49E2-A2F2-5956ABBAD8C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08447E-4DB5-43C8-A5F4-4756AD0FA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9" cy="639762"/>
          </a:xfrm>
          <a:prstGeom prst="rect">
            <a:avLst/>
          </a:prstGeom>
        </p:spPr>
        <p:txBody>
          <a:bodyPr lIns="80010" tIns="40005" rIns="80010" bIns="4000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9" cy="3951288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  <a:prstGeom prst="rect">
            <a:avLst/>
          </a:prstGeom>
        </p:spPr>
        <p:txBody>
          <a:bodyPr lIns="80010" tIns="40005" rIns="80010" bIns="4000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88D02CE-E707-4C17-BCB1-98E37B0D787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CF1592-B376-4542-832B-FE8A06BC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80010" tIns="40005" rIns="80010" bIns="400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A8A511-C33E-4861-8A5F-125607BFC49A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2490F2F-00D7-429A-BF46-E7B5525F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82C061-325A-41B9-835C-9EEDF3D5928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27725" y="6117561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E4BA850-9611-4CDD-9911-A51D2BE32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0"/>
          </a:xfrm>
          <a:prstGeom prst="rect">
            <a:avLst/>
          </a:prstGeom>
        </p:spPr>
        <p:txBody>
          <a:bodyPr lIns="80010" tIns="40005" rIns="80010" bIns="400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  <a:prstGeom prst="rect">
            <a:avLst/>
          </a:prstGeom>
        </p:spPr>
        <p:txBody>
          <a:bodyPr lIns="80010" tIns="40005" rIns="80010" bIns="4000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4"/>
          </a:xfrm>
          <a:prstGeom prst="rect">
            <a:avLst/>
          </a:prstGeom>
        </p:spPr>
        <p:txBody>
          <a:bodyPr lIns="80010" tIns="40005" rIns="80010" bIns="40005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6065B-FA81-4A06-A04A-22265DD352D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3256" y="5943604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DA6FE9-E166-46C8-A88B-349F1AC96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  <a:prstGeom prst="rect">
            <a:avLst/>
          </a:prstGeom>
        </p:spPr>
        <p:txBody>
          <a:bodyPr lIns="80010" tIns="40005" rIns="80010" bIns="400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  <a:prstGeom prst="rect">
            <a:avLst/>
          </a:prstGeom>
        </p:spPr>
        <p:txBody>
          <a:bodyPr lIns="80010" tIns="40005" rIns="80010" bIns="40005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1"/>
          </a:xfrm>
          <a:prstGeom prst="rect">
            <a:avLst/>
          </a:prstGeom>
        </p:spPr>
        <p:txBody>
          <a:bodyPr lIns="80010" tIns="40005" rIns="80010" bIns="40005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9EFFB0-7CCD-4AA3-ADE6-534F384F5664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80010" tIns="40005" rIns="80010" bIns="4000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AEF510-E7B3-4043-9435-62F77FC00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2747971" y="6530988"/>
            <a:ext cx="7281333" cy="3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i="1" dirty="0">
                <a:latin typeface="Century Schoolbook" pitchFamily="18" charset="0"/>
              </a:rPr>
              <a:t>Mission – Culture – Community</a:t>
            </a:r>
            <a:endParaRPr lang="en-US" sz="1600" b="1" i="1" baseline="0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933" y="12526"/>
            <a:ext cx="1220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//Controlled Unclassified Info//</a:t>
            </a:r>
          </a:p>
        </p:txBody>
      </p:sp>
    </p:spTree>
    <p:extLst>
      <p:ext uri="{BB962C8B-B14F-4D97-AF65-F5344CB8AC3E}">
        <p14:creationId xmlns:p14="http://schemas.microsoft.com/office/powerpoint/2010/main" val="29948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4" r:id="rId13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71600"/>
            <a:ext cx="11176000" cy="50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727200" y="6491288"/>
            <a:ext cx="873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Readiness</a:t>
            </a:r>
            <a:r>
              <a:rPr lang="en-US" sz="1600" b="1" i="1" baseline="0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 – 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Teamwork – Community – Leadership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35th Fighter Wing</a:t>
            </a: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08000" y="12954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566403" y="152400"/>
            <a:ext cx="117686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63DE8"/>
              </a:clrFrom>
              <a:clrTo>
                <a:srgbClr val="063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1" y="76200"/>
            <a:ext cx="104986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63DE8"/>
              </a:clrFrom>
              <a:clrTo>
                <a:srgbClr val="063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0" y="3048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17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d.teams.microsoft.us/l/channel/19%3Adod%3AkaXhJBYVDgkms5meOuSmg-WbwVCGSAlrBcit-CH7p4k1%40thread.tacv2/Unite%20Request?groupId=bcfeb7ec-d73e-4e4e-9f54-7aeadb2ab0c8&amp;tenantId=8331b18d-2d87-48ef-a35f-ac8818ebf9b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red.whelihan.1@us.af.mi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45591" y="409718"/>
            <a:ext cx="11141583" cy="8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5pPr>
            <a:lvl6pPr marL="45714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6pPr>
            <a:lvl7pPr marL="914293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7pPr>
            <a:lvl8pPr marL="137144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8pPr>
            <a:lvl9pPr marL="182858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Guide- Unite Request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7CCEE-B112-748A-A584-76E13310614E}"/>
              </a:ext>
            </a:extLst>
          </p:cNvPr>
          <p:cNvSpPr txBox="1"/>
          <p:nvPr/>
        </p:nvSpPr>
        <p:spPr>
          <a:xfrm>
            <a:off x="1231175" y="1672467"/>
            <a:ext cx="9826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How To Guide-Unite Request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06AE1-F2FF-2F0F-56B0-490B21E63784}"/>
              </a:ext>
            </a:extLst>
          </p:cNvPr>
          <p:cNvSpPr txBox="1"/>
          <p:nvPr/>
        </p:nvSpPr>
        <p:spPr>
          <a:xfrm>
            <a:off x="4131129" y="3546707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Jared Whelihan </a:t>
            </a:r>
          </a:p>
          <a:p>
            <a:pPr algn="r"/>
            <a:r>
              <a:rPr lang="en-US" dirty="0"/>
              <a:t>Unite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6856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1182-CAAB-5C8B-48E4-694F12B0F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To Guide-Unite Request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B7207-172B-B28C-4ED1-75709520A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/>
              <a:t>-Jared Whelihan </a:t>
            </a:r>
          </a:p>
          <a:p>
            <a:pPr algn="r"/>
            <a:r>
              <a:rPr lang="en-US"/>
              <a:t>Unite Program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2867-CD76-EF87-9893-FA4B158A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Tasks for Requester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5A183-403A-C26C-5A21-B76198735BFC}"/>
              </a:ext>
            </a:extLst>
          </p:cNvPr>
          <p:cNvSpPr txBox="1"/>
          <p:nvPr/>
        </p:nvSpPr>
        <p:spPr>
          <a:xfrm>
            <a:off x="838200" y="1709872"/>
            <a:ext cx="10947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1.)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the link to find the Unite Program Teams Folder and go to the Unite Request Channel. </a:t>
            </a:r>
          </a:p>
          <a:p>
            <a:pPr algn="ctr"/>
            <a:r>
              <a:rPr lang="en-US" dirty="0">
                <a:hlinkClick r:id="rId2"/>
              </a:rPr>
              <a:t>UNITE Program | Unite Request | Microsoft Teams</a:t>
            </a:r>
            <a:endParaRPr lang="en-US" dirty="0"/>
          </a:p>
          <a:p>
            <a:pPr algn="ctr"/>
            <a:r>
              <a:rPr lang="en-US" dirty="0"/>
              <a:t>	Step 2.) You will go to the Tasker- Unite Request, there you will create a new task under New Request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Step 3.) You will the example task as shown below, select the three little dots, select Copy task, to create your new task. </a:t>
            </a:r>
          </a:p>
          <a:p>
            <a:pPr algn="ctr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872BC-FA86-3F41-BFF2-6CA3BDF5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36" y="2691951"/>
            <a:ext cx="3916739" cy="1513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C433C-695A-3B09-7923-98727E29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891221"/>
            <a:ext cx="3327223" cy="17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2A18-B438-90F0-C5D2-8D68CD57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/>
              <a:t>Tasks for Requester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ED0DE-A229-F3AB-D21B-91A9BEAEB506}"/>
              </a:ext>
            </a:extLst>
          </p:cNvPr>
          <p:cNvSpPr txBox="1"/>
          <p:nvPr/>
        </p:nvSpPr>
        <p:spPr>
          <a:xfrm>
            <a:off x="735357" y="1489897"/>
            <a:ext cx="1061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Step 4.) 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Task name, Event Name, Squadron/Unit/Flight &amp; Event Date, then select the Assignment Check Box, and Copy Task.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C94B7-27A5-791A-4040-C0A821AF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23" y="2193117"/>
            <a:ext cx="3295954" cy="37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9778-3473-1766-7BA9-81737FEE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EAD6-284E-C760-482C-31602F81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Tasks for Requester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69E82-8F85-0E95-5E05-785DB64ADB18}"/>
              </a:ext>
            </a:extLst>
          </p:cNvPr>
          <p:cNvSpPr txBox="1"/>
          <p:nvPr/>
        </p:nvSpPr>
        <p:spPr>
          <a:xfrm>
            <a:off x="735357" y="1489897"/>
            <a:ext cx="1061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5.) Select and change the “Due Date”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****Due date will be event date it was ordered****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76098-CAD6-3CC1-5DDF-CFC38E97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76" y="2690226"/>
            <a:ext cx="2172003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2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211D-BC2A-4901-C43A-EE263F48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6A95-3EC3-3826-2C5C-99658C9A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Tasks for Requester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552C4-EFAC-9648-83B5-D4D1589C1836}"/>
              </a:ext>
            </a:extLst>
          </p:cNvPr>
          <p:cNvSpPr txBox="1"/>
          <p:nvPr/>
        </p:nvSpPr>
        <p:spPr>
          <a:xfrm>
            <a:off x="735357" y="1489897"/>
            <a:ext cx="10618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6.)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the required documents to the tasker. The only document required in this step is the Unite Program Request and the *Unite Snow Runs Agreement*</a:t>
            </a:r>
          </a:p>
          <a:p>
            <a:pPr algn="ctr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/>
              <a:t>***Winter Season Only***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FB84-BE6F-2730-630D-DDDBE3FB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1" y="2967225"/>
            <a:ext cx="7011378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5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1DB8-2E3D-5042-72FE-44B69BA30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1AD2-9EF0-2865-FFD5-8F966FE5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Unite POCs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3945A-7459-266F-E090-75ED0AF054EF}"/>
              </a:ext>
            </a:extLst>
          </p:cNvPr>
          <p:cNvSpPr txBox="1"/>
          <p:nvPr/>
        </p:nvSpPr>
        <p:spPr>
          <a:xfrm>
            <a:off x="1093975" y="1241963"/>
            <a:ext cx="106184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All Required Files, along with this training are stored within the Files Section of the Unite Request Folder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You will be notified via TEAMS when there is progress made during your request.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After you have completed the event, your request will be moved to the Completed Events Task. </a:t>
            </a:r>
          </a:p>
          <a:p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You will be required to submit the After-Action Report, which can be found in the Files Section.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You are required to submit at a minimum of three photos of your event, in the attachment area. </a:t>
            </a:r>
          </a:p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have any questions or concerns, please reach out to Jared Whelihan at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jared.whelihan.1@us.af.mil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at 226-3254, or 226-9158</a:t>
            </a:r>
          </a:p>
          <a:p>
            <a:pPr algn="ctr"/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35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New WSM Slide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New WSM Sl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ew WSM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 WSM Slid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 WSM Slid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 WSM Slid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 WSM Slid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 WSM Slid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 WSM Slid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35 FW JA Master Briefing Slide" id="{F986989C-0884-4480-9F81-AD7C1C4C63DE}" vid="{59C53278-2FC2-435E-B666-077E568677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10816</TotalTime>
  <Words>336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Century Schoolbook</vt:lpstr>
      <vt:lpstr>Times New Roman</vt:lpstr>
      <vt:lpstr>Wingdings</vt:lpstr>
      <vt:lpstr>1_Office Theme</vt:lpstr>
      <vt:lpstr>28_New WSM Slide Template</vt:lpstr>
      <vt:lpstr>PowerPoint Presentation</vt:lpstr>
      <vt:lpstr>How To Guide-Unite Request</vt:lpstr>
      <vt:lpstr>Tasks for Requester</vt:lpstr>
      <vt:lpstr>Tasks for Requester</vt:lpstr>
      <vt:lpstr>Tasks for Requester</vt:lpstr>
      <vt:lpstr>Tasks for Requester</vt:lpstr>
      <vt:lpstr>Unite POCs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 TOMLIN</dc:creator>
  <cp:lastModifiedBy>WHELIHAN, JARED K CIV USAF PACAF 35 FSS/FSWP</cp:lastModifiedBy>
  <cp:revision>508</cp:revision>
  <cp:lastPrinted>2022-08-03T23:16:54Z</cp:lastPrinted>
  <dcterms:created xsi:type="dcterms:W3CDTF">2020-08-03T06:18:10Z</dcterms:created>
  <dcterms:modified xsi:type="dcterms:W3CDTF">2025-03-31T03:29:02Z</dcterms:modified>
</cp:coreProperties>
</file>